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58" autoAdjust="0"/>
    <p:restoredTop sz="94660"/>
  </p:normalViewPr>
  <p:slideViewPr>
    <p:cSldViewPr snapToGrid="0">
      <p:cViewPr varScale="1">
        <p:scale>
          <a:sx n="83" d="100"/>
          <a:sy n="83" d="100"/>
        </p:scale>
        <p:origin x="-102" y="-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212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9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917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05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607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78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90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232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3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58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34016" y="6047232"/>
            <a:ext cx="2036065" cy="17888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576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57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D8DA5-8D85-4922-8AD4-A42A518F71F4}" type="datetimeFigureOut">
              <a:rPr lang="en-US" smtClean="0"/>
              <a:t>8/11/2014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D6FA0-D6DC-4714-8A7F-AC525847A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05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Budget Tools 2</a:t>
            </a:r>
            <a:r>
              <a:rPr lang="en-US" baseline="30000" dirty="0" smtClean="0"/>
              <a:t>nd</a:t>
            </a:r>
            <a:r>
              <a:rPr lang="en-US" dirty="0" smtClean="0"/>
              <a:t> Ed.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 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98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30.8 Raw Seasonal Ratios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244" y="1027906"/>
            <a:ext cx="8083511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808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30.10 Total of Seasonal Ratios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245" y="1167899"/>
            <a:ext cx="808351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850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30.11 Normalizing Quantity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244" y="1371600"/>
            <a:ext cx="8083511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21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30.12 Normalizing Factor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245" y="1363579"/>
            <a:ext cx="8083509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176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30.13 Normalizing Formula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244" y="1151857"/>
            <a:ext cx="8083511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266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30.14 Verifying Sum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244" y="1151857"/>
            <a:ext cx="8083511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620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30.15 Dampening Factor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244" y="1371600"/>
            <a:ext cx="8083511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67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30.16 Implementing Dampening Factor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6029" y="1280193"/>
            <a:ext cx="8043094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45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Dampened Seasonal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50232" y="1812758"/>
                <a:ext cx="10503568" cy="4364205"/>
              </a:xfrm>
            </p:spPr>
            <p:txBody>
              <a:bodyPr>
                <a:normAutofit/>
              </a:bodyPr>
              <a:lstStyle/>
              <a:p>
                <a:pPr marL="457200" lvl="1" indent="0" algn="ctr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6600" i="1" smtClean="0">
                            <a:latin typeface="Cambria Math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sz="6600" i="1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6600" i="1">
                            <a:latin typeface="Cambria Math"/>
                          </a:rPr>
                          <m:t>t</m:t>
                        </m:r>
                      </m:sub>
                      <m:sup>
                        <m:r>
                          <a:rPr lang="en-US" sz="6600" i="1">
                            <a:latin typeface="Cambria Math"/>
                          </a:rPr>
                          <m:t>′</m:t>
                        </m:r>
                      </m:sup>
                    </m:sSubSup>
                    <m:sSub>
                      <m:sSubPr>
                        <m:ctrlPr>
                          <a:rPr lang="en-US" sz="6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6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sz="6600" i="1">
                            <a:latin typeface="Cambria Math"/>
                          </a:rPr>
                          <m:t>I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6600" i="1">
                            <a:latin typeface="Cambria Math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sz="6600" i="1" dirty="0"/>
                  <a:t>*d+1×(1-d)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50232" y="1812758"/>
                <a:ext cx="10503568" cy="4364205"/>
              </a:xfrm>
              <a:blipFill rotWithShape="0">
                <a:blip r:embed="rId2"/>
                <a:stretch>
                  <a:fillRect t="-48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12333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30.17 Verifying Sum after Damping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67717" y="1027906"/>
            <a:ext cx="8056566" cy="546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77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Objectives: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Identify </a:t>
            </a:r>
            <a:r>
              <a:rPr lang="en-US" dirty="0"/>
              <a:t>seasonal data</a:t>
            </a:r>
          </a:p>
          <a:p>
            <a:pPr lvl="1"/>
            <a:r>
              <a:rPr lang="en-US" dirty="0"/>
              <a:t>Deseasonalize seasonal data</a:t>
            </a:r>
          </a:p>
          <a:p>
            <a:pPr lvl="1"/>
            <a:r>
              <a:rPr lang="en-US" dirty="0"/>
              <a:t>Reseasonalize forecasts</a:t>
            </a:r>
          </a:p>
          <a:p>
            <a:pPr lvl="0"/>
            <a:r>
              <a:rPr lang="en-US" dirty="0"/>
              <a:t>Make a forecast of nontrending data using a very simple regression model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5770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Figure 30.18 Expansion of Seasonal Factors to Match Series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0823" y="1232067"/>
            <a:ext cx="7948784" cy="53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74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30.19 Deseasonalizing 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79776" y="1027906"/>
            <a:ext cx="7948786" cy="53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764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Deseasonalize Formula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775877" y="3292460"/>
                <a:ext cx="4640245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72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72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72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>
                          <m:r>
                            <a:rPr lang="en-US" sz="72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72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sz="72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72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72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72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en-US" sz="72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72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72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  <m:sup>
                              <m:r>
                                <a:rPr lang="en-US" sz="72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sz="72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877" y="3292460"/>
                <a:ext cx="4640245" cy="120032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5688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30.20 Deseasonalized Data Graphed</a:t>
            </a:r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97461" y="1825625"/>
            <a:ext cx="599707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245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Reseaonalize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9910" y="3244334"/>
                <a:ext cx="6092181" cy="14465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88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88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8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>
                          <m:r>
                            <a:rPr lang="en-US" sz="88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88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8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88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US" sz="8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sz="8800" i="0">
                          <a:latin typeface="Cambria Math" panose="02040503050406030204" pitchFamily="18" charset="0"/>
                        </a:rPr>
                        <m:t>×</m:t>
                      </m:r>
                      <m:sSubSup>
                        <m:sSubSupPr>
                          <m:ctrlPr>
                            <a:rPr lang="en-US" sz="8800" i="1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88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8800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  <m:sup>
                          <m:r>
                            <a:rPr lang="en-US" sz="88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</m:oMath>
                  </m:oMathPara>
                </a14:m>
                <a:endParaRPr lang="en-US" sz="8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910" y="3244334"/>
                <a:ext cx="6092181" cy="144655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3750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30.1 Seasonal Property Tax Data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96214" y="1825625"/>
            <a:ext cx="599957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3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30.2 Overlay Graph with Seasonal Data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97461" y="1825625"/>
            <a:ext cx="599707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00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30.3 Formatted Data for Overlay </a:t>
            </a:r>
            <a:r>
              <a:rPr lang="en-US" dirty="0" err="1"/>
              <a:t>Grap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20868" y="2053389"/>
            <a:ext cx="8750263" cy="349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34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021" y="910557"/>
            <a:ext cx="3461084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Figure 30.4 Beginning of Calculation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57600" y="208547"/>
            <a:ext cx="5782831" cy="655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41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Figure 30.5 Twelve Period Moving Average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6883" y="1029117"/>
            <a:ext cx="8218234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58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Figure 30.6 Limited Length of Twelve Period Moving Average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4330" y="1690688"/>
            <a:ext cx="9664506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27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748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Figure 30.7 Two Period Moving Average to Center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37502" y="1027906"/>
            <a:ext cx="8485323" cy="575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630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181</Words>
  <Application>Microsoft Office PowerPoint</Application>
  <PresentationFormat>Custom</PresentationFormat>
  <Paragraphs>32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Budget Tools 2nd Ed.</vt:lpstr>
      <vt:lpstr>Learning Objectives: </vt:lpstr>
      <vt:lpstr>Figure 30.1 Seasonal Property Tax Data </vt:lpstr>
      <vt:lpstr>Figure 30.2 Overlay Graph with Seasonal Data </vt:lpstr>
      <vt:lpstr>Figure 30.3 Formatted Data for Overlay Grap</vt:lpstr>
      <vt:lpstr>Figure 30.4 Beginning of Calculation </vt:lpstr>
      <vt:lpstr>Figure 30.5 Twelve Period Moving Average </vt:lpstr>
      <vt:lpstr>Figure 30.6 Limited Length of Twelve Period Moving Average</vt:lpstr>
      <vt:lpstr>Figure 30.7 Two Period Moving Average to Center</vt:lpstr>
      <vt:lpstr>Figure 30.8 Raw Seasonal Ratios </vt:lpstr>
      <vt:lpstr>Figure 30.10 Total of Seasonal Ratios </vt:lpstr>
      <vt:lpstr>Figure 30.11 Normalizing Quantity</vt:lpstr>
      <vt:lpstr>Figure 30.12 Normalizing Factor</vt:lpstr>
      <vt:lpstr>Figure 30.13 Normalizing Formula </vt:lpstr>
      <vt:lpstr>Figure 30.14 Verifying Sum </vt:lpstr>
      <vt:lpstr>Figure 30.15 Dampening Factor</vt:lpstr>
      <vt:lpstr>Figure 30.16 Implementing Dampening Factor</vt:lpstr>
      <vt:lpstr>Dampened Seasonal</vt:lpstr>
      <vt:lpstr>Figure 30.17 Verifying Sum after Damping </vt:lpstr>
      <vt:lpstr>Figure 30.18 Expansion of Seasonal Factors to Match Series</vt:lpstr>
      <vt:lpstr>Figure 30.19 Deseasonalizing  </vt:lpstr>
      <vt:lpstr>Deseasonalize Formula</vt:lpstr>
      <vt:lpstr>Figure 30.20 Deseasonalized Data Graphed</vt:lpstr>
      <vt:lpstr>Reseaonalize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Budget Tools 2nd Ed.</dc:title>
  <dc:creator>Dan Williams</dc:creator>
  <cp:lastModifiedBy>Dan</cp:lastModifiedBy>
  <cp:revision>18</cp:revision>
  <dcterms:created xsi:type="dcterms:W3CDTF">2014-08-08T22:51:06Z</dcterms:created>
  <dcterms:modified xsi:type="dcterms:W3CDTF">2014-08-11T16:35:21Z</dcterms:modified>
</cp:coreProperties>
</file>